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5"/>
  </p:notesMasterIdLst>
  <p:sldIdLst>
    <p:sldId id="256" r:id="rId2"/>
    <p:sldId id="257" r:id="rId3"/>
    <p:sldId id="258" r:id="rId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3C910"/>
    <a:srgbClr val="D9D9D9"/>
    <a:srgbClr val="D3D3D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80" autoAdjust="0"/>
    <p:restoredTop sz="86410" autoAdjust="0"/>
  </p:normalViewPr>
  <p:slideViewPr>
    <p:cSldViewPr snapToGrid="0" snapToObjects="1">
      <p:cViewPr varScale="1">
        <p:scale>
          <a:sx n="99" d="100"/>
          <a:sy n="99" d="100"/>
        </p:scale>
        <p:origin x="258" y="90"/>
      </p:cViewPr>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B4CB571-4252-4A19-97FF-38BA75C214A2}" type="datetimeFigureOut">
              <a:rPr lang="es-MX" smtClean="0"/>
              <a:t>19/02/2025</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600A191-9430-40FF-A2C0-08E9D240571A}" type="slidenum">
              <a:rPr lang="es-MX" smtClean="0"/>
              <a:t>‹Nº›</a:t>
            </a:fld>
            <a:endParaRPr lang="es-MX"/>
          </a:p>
        </p:txBody>
      </p:sp>
    </p:spTree>
    <p:extLst>
      <p:ext uri="{BB962C8B-B14F-4D97-AF65-F5344CB8AC3E}">
        <p14:creationId xmlns:p14="http://schemas.microsoft.com/office/powerpoint/2010/main" val="16488293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Text"/>
          <p:cNvSpPr>
            <a:spLocks noGrp="1"/>
          </p:cNvSpPr>
          <p:nvPr>
            <p:ph type="body" idx="1"/>
          </p:nvPr>
        </p:nvSpPr>
        <p:spPr/>
        <p:txBody>
          <a:bodyPr/>
          <a:lstStyle/>
          <a:p>
            <a:r>
              <a:rPr b="1" dirty="0"/>
              <a:t>Nombre de la obra:</a:t>
            </a:r>
            <a:endParaRPr dirty="0"/>
          </a:p>
          <a:p>
            <a:r>
              <a:rPr b="0" dirty="0"/>
              <a:t>No alt text provided</a:t>
            </a:r>
            <a:endParaRPr dirty="0"/>
          </a:p>
          <a:p>
            <a:endParaRPr dirty="0"/>
          </a:p>
          <a:p>
            <a:r>
              <a:rPr b="1" dirty="0"/>
              <a:t>Fecha de inicio:</a:t>
            </a:r>
            <a:endParaRPr dirty="0"/>
          </a:p>
          <a:p>
            <a:r>
              <a:rPr b="0" dirty="0"/>
              <a:t>No alt text provided</a:t>
            </a:r>
            <a:endParaRPr dirty="0"/>
          </a:p>
          <a:p>
            <a:endParaRPr dirty="0"/>
          </a:p>
          <a:p>
            <a:r>
              <a:rPr b="1" dirty="0"/>
              <a:t>Prespuesto</a:t>
            </a:r>
            <a:endParaRPr dirty="0"/>
          </a:p>
          <a:p>
            <a:r>
              <a:rPr b="0" dirty="0"/>
              <a:t>No alt text provided</a:t>
            </a:r>
            <a:endParaRPr dirty="0"/>
          </a:p>
          <a:p>
            <a:endParaRPr dirty="0"/>
          </a:p>
          <a:p>
            <a:r>
              <a:rPr b="1" dirty="0"/>
              <a:t>Ejercido inicial Bengala</a:t>
            </a:r>
            <a:endParaRPr dirty="0"/>
          </a:p>
          <a:p>
            <a:r>
              <a:rPr b="0" dirty="0"/>
              <a:t>No alt text provided</a:t>
            </a:r>
            <a:endParaRPr dirty="0"/>
          </a:p>
          <a:p>
            <a:endParaRPr dirty="0"/>
          </a:p>
          <a:p>
            <a:r>
              <a:rPr b="1" dirty="0"/>
              <a:t>Almacén</a:t>
            </a:r>
            <a:endParaRPr dirty="0"/>
          </a:p>
          <a:p>
            <a:r>
              <a:rPr b="0" dirty="0"/>
              <a:t>No alt text provided</a:t>
            </a:r>
            <a:endParaRPr dirty="0"/>
          </a:p>
          <a:p>
            <a:endParaRPr dirty="0"/>
          </a:p>
          <a:p>
            <a:r>
              <a:rPr b="1" dirty="0"/>
              <a:t>Ejercido</a:t>
            </a:r>
            <a:endParaRPr dirty="0"/>
          </a:p>
          <a:p>
            <a:r>
              <a:rPr b="0" dirty="0"/>
              <a:t>No alt text provided</a:t>
            </a:r>
            <a:endParaRPr dirty="0"/>
          </a:p>
          <a:p>
            <a:endParaRPr dirty="0"/>
          </a:p>
          <a:p>
            <a:r>
              <a:rPr b="1" dirty="0"/>
              <a:t>Gráfica de ventas mensuales</a:t>
            </a:r>
            <a:endParaRPr dirty="0"/>
          </a:p>
          <a:p>
            <a:r>
              <a:rPr b="0" dirty="0"/>
              <a:t>No alt text provided</a:t>
            </a:r>
            <a:endParaRPr dirty="0"/>
          </a:p>
          <a:p>
            <a:endParaRPr dirty="0"/>
          </a:p>
          <a:p>
            <a:r>
              <a:rPr b="1" dirty="0"/>
              <a:t>Gráfica avance financiero vs obra</a:t>
            </a:r>
            <a:endParaRPr dirty="0"/>
          </a:p>
          <a:p>
            <a:r>
              <a:rPr b="0" dirty="0"/>
              <a:t>No alt text provided</a:t>
            </a:r>
            <a:endParaRPr dirty="0"/>
          </a:p>
          <a:p>
            <a:endParaRPr dirty="0"/>
          </a:p>
          <a:p>
            <a:r>
              <a:rPr b="1" dirty="0"/>
              <a:t>Contratos</a:t>
            </a:r>
            <a:endParaRPr dirty="0"/>
          </a:p>
          <a:p>
            <a:r>
              <a:rPr b="0" dirty="0"/>
              <a:t>No alt text provided</a:t>
            </a:r>
            <a:endParaRPr dirty="0"/>
          </a:p>
          <a:p>
            <a:endParaRPr dirty="0"/>
          </a:p>
          <a:p>
            <a:r>
              <a:rPr b="1" dirty="0"/>
              <a:t>Flujo mensual pagos diferidos</a:t>
            </a:r>
            <a:endParaRPr dirty="0"/>
          </a:p>
          <a:p>
            <a:r>
              <a:rPr b="0" dirty="0"/>
              <a:t>No alt text provided</a:t>
            </a:r>
            <a:endParaRPr dirty="0"/>
          </a:p>
          <a:p>
            <a:endParaRPr dirty="0"/>
          </a:p>
          <a:p>
            <a:r>
              <a:rPr b="1" dirty="0"/>
              <a:t>shape</a:t>
            </a:r>
            <a:endParaRPr dirty="0"/>
          </a:p>
          <a:p>
            <a:r>
              <a:rPr b="0" dirty="0"/>
              <a:t>No alt text provided</a:t>
            </a:r>
            <a:endParaRPr dirty="0"/>
          </a:p>
          <a:p>
            <a:endParaRPr dirty="0"/>
          </a:p>
          <a:p>
            <a:r>
              <a:rPr b="1" dirty="0"/>
              <a:t>Ejercido por patida</a:t>
            </a:r>
            <a:endParaRPr dirty="0"/>
          </a:p>
          <a:p>
            <a:r>
              <a:rPr b="0" dirty="0"/>
              <a:t>No alt text provided</a:t>
            </a:r>
            <a:endParaRPr dirty="0"/>
          </a:p>
          <a:p>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Text"/>
          <p:cNvSpPr>
            <a:spLocks noGrp="1"/>
          </p:cNvSpPr>
          <p:nvPr>
            <p:ph type="body" idx="1"/>
          </p:nvPr>
        </p:nvSpPr>
        <p:spPr/>
        <p:txBody>
          <a:bodyPr/>
          <a:lstStyle/>
          <a:p>
            <a:r>
              <a:rPr b="1" dirty="0"/>
              <a:t>Nombre de la obra:</a:t>
            </a:r>
            <a:endParaRPr dirty="0"/>
          </a:p>
          <a:p>
            <a:r>
              <a:rPr b="0" dirty="0"/>
              <a:t>No alt text provided</a:t>
            </a:r>
            <a:endParaRPr dirty="0"/>
          </a:p>
          <a:p>
            <a:endParaRPr dirty="0"/>
          </a:p>
          <a:p>
            <a:r>
              <a:rPr b="1" dirty="0"/>
              <a:t>Fecha de inicio:</a:t>
            </a:r>
            <a:endParaRPr dirty="0"/>
          </a:p>
          <a:p>
            <a:r>
              <a:rPr b="0" dirty="0"/>
              <a:t>No alt text provided</a:t>
            </a:r>
            <a:endParaRPr dirty="0"/>
          </a:p>
          <a:p>
            <a:endParaRPr dirty="0"/>
          </a:p>
          <a:p>
            <a:r>
              <a:rPr b="1" dirty="0"/>
              <a:t>Prespuesto</a:t>
            </a:r>
            <a:endParaRPr dirty="0"/>
          </a:p>
          <a:p>
            <a:r>
              <a:rPr b="0" dirty="0"/>
              <a:t>No alt text provided</a:t>
            </a:r>
            <a:endParaRPr dirty="0"/>
          </a:p>
          <a:p>
            <a:endParaRPr dirty="0"/>
          </a:p>
          <a:p>
            <a:r>
              <a:rPr b="1" dirty="0"/>
              <a:t>Almacén</a:t>
            </a:r>
            <a:endParaRPr dirty="0"/>
          </a:p>
          <a:p>
            <a:r>
              <a:rPr b="0" dirty="0"/>
              <a:t>No alt text provided</a:t>
            </a:r>
            <a:endParaRPr dirty="0"/>
          </a:p>
          <a:p>
            <a:endParaRPr dirty="0"/>
          </a:p>
          <a:p>
            <a:r>
              <a:rPr b="1" dirty="0"/>
              <a:t>Ejercido</a:t>
            </a:r>
            <a:endParaRPr dirty="0"/>
          </a:p>
          <a:p>
            <a:r>
              <a:rPr b="0" dirty="0"/>
              <a:t>No alt text provided</a:t>
            </a:r>
            <a:endParaRPr dirty="0"/>
          </a:p>
          <a:p>
            <a:endParaRPr dirty="0"/>
          </a:p>
          <a:p>
            <a:r>
              <a:rPr b="1" dirty="0"/>
              <a:t>Gráfica de ventas mensuales</a:t>
            </a:r>
            <a:endParaRPr dirty="0"/>
          </a:p>
          <a:p>
            <a:r>
              <a:rPr b="0" dirty="0"/>
              <a:t>No alt text provided</a:t>
            </a:r>
            <a:endParaRPr dirty="0"/>
          </a:p>
          <a:p>
            <a:endParaRPr dirty="0"/>
          </a:p>
          <a:p>
            <a:r>
              <a:rPr b="1" dirty="0"/>
              <a:t>Gráfica avance financiero vs obra</a:t>
            </a:r>
            <a:endParaRPr dirty="0"/>
          </a:p>
          <a:p>
            <a:r>
              <a:rPr b="0" dirty="0"/>
              <a:t>No alt text provided</a:t>
            </a:r>
            <a:endParaRPr dirty="0"/>
          </a:p>
          <a:p>
            <a:endParaRPr dirty="0"/>
          </a:p>
          <a:p>
            <a:r>
              <a:rPr b="1" dirty="0"/>
              <a:t>Contratos</a:t>
            </a:r>
            <a:endParaRPr dirty="0"/>
          </a:p>
          <a:p>
            <a:r>
              <a:rPr b="0" dirty="0"/>
              <a:t>No alt text provided</a:t>
            </a:r>
            <a:endParaRPr dirty="0"/>
          </a:p>
          <a:p>
            <a:endParaRPr dirty="0"/>
          </a:p>
          <a:p>
            <a:r>
              <a:rPr b="1" dirty="0"/>
              <a:t>Flujo mensual pagos diferidos</a:t>
            </a:r>
            <a:endParaRPr dirty="0"/>
          </a:p>
          <a:p>
            <a:r>
              <a:rPr b="0" dirty="0"/>
              <a:t>No alt text provided</a:t>
            </a:r>
            <a:endParaRPr dirty="0"/>
          </a:p>
          <a:p>
            <a:endParaRPr dirty="0"/>
          </a:p>
          <a:p>
            <a:r>
              <a:rPr b="1" dirty="0"/>
              <a:t>shape</a:t>
            </a:r>
            <a:endParaRPr dirty="0"/>
          </a:p>
          <a:p>
            <a:r>
              <a:rPr b="0" dirty="0"/>
              <a:t>No alt text provided</a:t>
            </a:r>
            <a:endParaRPr dirty="0"/>
          </a:p>
          <a:p>
            <a:endParaRPr dirty="0"/>
          </a:p>
          <a:p>
            <a:r>
              <a:rPr b="1" dirty="0"/>
              <a:t>Ejercido inicial Tintoreto</a:t>
            </a:r>
            <a:endParaRPr dirty="0"/>
          </a:p>
          <a:p>
            <a:r>
              <a:rPr b="0" dirty="0"/>
              <a:t>No alt text provided</a:t>
            </a:r>
            <a:endParaRPr dirty="0"/>
          </a:p>
          <a:p>
            <a:endParaRPr dirty="0"/>
          </a:p>
          <a:p>
            <a:r>
              <a:rPr b="1" dirty="0"/>
              <a:t>Ejercido por patida</a:t>
            </a:r>
            <a:endParaRPr dirty="0"/>
          </a:p>
          <a:p>
            <a:r>
              <a:rPr b="0" dirty="0"/>
              <a:t>No alt text provided</a:t>
            </a:r>
            <a:endParaRPr dirty="0"/>
          </a:p>
          <a:p>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627ED9C8-F09A-4D9E-BEC0-4725162E21FF}" type="datetimeFigureOut">
              <a:rPr lang="en-US" smtClean="0"/>
              <a:t>2/19/2025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7D807A-D3EC-4DEA-86E2-120E4093F1A6}" type="slidenum">
              <a:rPr lang="en-US" smtClean="0"/>
              <a:t>‹Nº›</a:t>
            </a:fld>
            <a:endParaRPr lang="en-US"/>
          </a:p>
        </p:txBody>
      </p:sp>
    </p:spTree>
    <p:extLst>
      <p:ext uri="{BB962C8B-B14F-4D97-AF65-F5344CB8AC3E}">
        <p14:creationId xmlns:p14="http://schemas.microsoft.com/office/powerpoint/2010/main" val="17476896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27ED9C8-F09A-4D9E-BEC0-4725162E21FF}" type="datetimeFigureOut">
              <a:rPr lang="en-US" smtClean="0"/>
              <a:t>2/19/2025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7D807A-D3EC-4DEA-86E2-120E4093F1A6}" type="slidenum">
              <a:rPr lang="en-US" smtClean="0"/>
              <a:t>‹Nº›</a:t>
            </a:fld>
            <a:endParaRPr lang="en-US"/>
          </a:p>
        </p:txBody>
      </p:sp>
    </p:spTree>
    <p:extLst>
      <p:ext uri="{BB962C8B-B14F-4D97-AF65-F5344CB8AC3E}">
        <p14:creationId xmlns:p14="http://schemas.microsoft.com/office/powerpoint/2010/main" val="5532142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27ED9C8-F09A-4D9E-BEC0-4725162E21FF}" type="datetimeFigureOut">
              <a:rPr lang="en-US" smtClean="0"/>
              <a:t>2/19/2025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7D807A-D3EC-4DEA-86E2-120E4093F1A6}" type="slidenum">
              <a:rPr lang="en-US" smtClean="0"/>
              <a:t>‹Nº›</a:t>
            </a:fld>
            <a:endParaRPr lang="en-US"/>
          </a:p>
        </p:txBody>
      </p:sp>
    </p:spTree>
    <p:extLst>
      <p:ext uri="{BB962C8B-B14F-4D97-AF65-F5344CB8AC3E}">
        <p14:creationId xmlns:p14="http://schemas.microsoft.com/office/powerpoint/2010/main" val="29826409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27ED9C8-F09A-4D9E-BEC0-4725162E21FF}" type="datetimeFigureOut">
              <a:rPr lang="en-US" smtClean="0"/>
              <a:t>2/19/2025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7D807A-D3EC-4DEA-86E2-120E4093F1A6}" type="slidenum">
              <a:rPr lang="en-US" smtClean="0"/>
              <a:t>‹Nº›</a:t>
            </a:fld>
            <a:endParaRPr lang="en-US"/>
          </a:p>
        </p:txBody>
      </p:sp>
    </p:spTree>
    <p:extLst>
      <p:ext uri="{BB962C8B-B14F-4D97-AF65-F5344CB8AC3E}">
        <p14:creationId xmlns:p14="http://schemas.microsoft.com/office/powerpoint/2010/main" val="2144985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627ED9C8-F09A-4D9E-BEC0-4725162E21FF}" type="datetimeFigureOut">
              <a:rPr lang="en-US" smtClean="0"/>
              <a:t>2/19/2025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7D807A-D3EC-4DEA-86E2-120E4093F1A6}" type="slidenum">
              <a:rPr lang="en-US" smtClean="0"/>
              <a:t>‹Nº›</a:t>
            </a:fld>
            <a:endParaRPr lang="en-US"/>
          </a:p>
        </p:txBody>
      </p:sp>
    </p:spTree>
    <p:extLst>
      <p:ext uri="{BB962C8B-B14F-4D97-AF65-F5344CB8AC3E}">
        <p14:creationId xmlns:p14="http://schemas.microsoft.com/office/powerpoint/2010/main" val="10268814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27ED9C8-F09A-4D9E-BEC0-4725162E21FF}" type="datetimeFigureOut">
              <a:rPr lang="en-US" smtClean="0"/>
              <a:t>2/19/2025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7D807A-D3EC-4DEA-86E2-120E4093F1A6}" type="slidenum">
              <a:rPr lang="en-US" smtClean="0"/>
              <a:t>‹Nº›</a:t>
            </a:fld>
            <a:endParaRPr lang="en-US"/>
          </a:p>
        </p:txBody>
      </p:sp>
    </p:spTree>
    <p:extLst>
      <p:ext uri="{BB962C8B-B14F-4D97-AF65-F5344CB8AC3E}">
        <p14:creationId xmlns:p14="http://schemas.microsoft.com/office/powerpoint/2010/main" val="10043315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627ED9C8-F09A-4D9E-BEC0-4725162E21FF}" type="datetimeFigureOut">
              <a:rPr lang="en-US" smtClean="0"/>
              <a:t>2/19/2025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C7D807A-D3EC-4DEA-86E2-120E4093F1A6}" type="slidenum">
              <a:rPr lang="en-US" smtClean="0"/>
              <a:t>‹Nº›</a:t>
            </a:fld>
            <a:endParaRPr lang="en-US"/>
          </a:p>
        </p:txBody>
      </p:sp>
    </p:spTree>
    <p:extLst>
      <p:ext uri="{BB962C8B-B14F-4D97-AF65-F5344CB8AC3E}">
        <p14:creationId xmlns:p14="http://schemas.microsoft.com/office/powerpoint/2010/main" val="9256924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627ED9C8-F09A-4D9E-BEC0-4725162E21FF}" type="datetimeFigureOut">
              <a:rPr lang="en-US" smtClean="0"/>
              <a:t>2/19/2025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C7D807A-D3EC-4DEA-86E2-120E4093F1A6}" type="slidenum">
              <a:rPr lang="en-US" smtClean="0"/>
              <a:t>‹Nº›</a:t>
            </a:fld>
            <a:endParaRPr lang="en-US"/>
          </a:p>
        </p:txBody>
      </p:sp>
    </p:spTree>
    <p:extLst>
      <p:ext uri="{BB962C8B-B14F-4D97-AF65-F5344CB8AC3E}">
        <p14:creationId xmlns:p14="http://schemas.microsoft.com/office/powerpoint/2010/main" val="22809139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27ED9C8-F09A-4D9E-BEC0-4725162E21FF}" type="datetimeFigureOut">
              <a:rPr lang="en-US" smtClean="0"/>
              <a:t>2/19/2025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C7D807A-D3EC-4DEA-86E2-120E4093F1A6}" type="slidenum">
              <a:rPr lang="en-US" smtClean="0"/>
              <a:t>‹Nº›</a:t>
            </a:fld>
            <a:endParaRPr lang="en-US"/>
          </a:p>
        </p:txBody>
      </p:sp>
    </p:spTree>
    <p:extLst>
      <p:ext uri="{BB962C8B-B14F-4D97-AF65-F5344CB8AC3E}">
        <p14:creationId xmlns:p14="http://schemas.microsoft.com/office/powerpoint/2010/main" val="23581811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627ED9C8-F09A-4D9E-BEC0-4725162E21FF}" type="datetimeFigureOut">
              <a:rPr lang="en-US" smtClean="0"/>
              <a:t>2/19/2025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7D807A-D3EC-4DEA-86E2-120E4093F1A6}" type="slidenum">
              <a:rPr lang="en-US" smtClean="0"/>
              <a:t>‹Nº›</a:t>
            </a:fld>
            <a:endParaRPr lang="en-US"/>
          </a:p>
        </p:txBody>
      </p:sp>
    </p:spTree>
    <p:extLst>
      <p:ext uri="{BB962C8B-B14F-4D97-AF65-F5344CB8AC3E}">
        <p14:creationId xmlns:p14="http://schemas.microsoft.com/office/powerpoint/2010/main" val="9933904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627ED9C8-F09A-4D9E-BEC0-4725162E21FF}" type="datetimeFigureOut">
              <a:rPr lang="en-US" smtClean="0"/>
              <a:t>2/19/2025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7D807A-D3EC-4DEA-86E2-120E4093F1A6}" type="slidenum">
              <a:rPr lang="en-US" smtClean="0"/>
              <a:t>‹Nº›</a:t>
            </a:fld>
            <a:endParaRPr lang="en-US"/>
          </a:p>
        </p:txBody>
      </p:sp>
    </p:spTree>
    <p:extLst>
      <p:ext uri="{BB962C8B-B14F-4D97-AF65-F5344CB8AC3E}">
        <p14:creationId xmlns:p14="http://schemas.microsoft.com/office/powerpoint/2010/main" val="28848075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27ED9C8-F09A-4D9E-BEC0-4725162E21FF}" type="datetimeFigureOut">
              <a:rPr lang="en-US" smtClean="0"/>
              <a:t>2/19/2025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C7D807A-D3EC-4DEA-86E2-120E4093F1A6}" type="slidenum">
              <a:rPr lang="en-US" smtClean="0"/>
              <a:t>‹Nº›</a:t>
            </a:fld>
            <a:endParaRPr lang="en-US"/>
          </a:p>
        </p:txBody>
      </p:sp>
    </p:spTree>
    <p:extLst>
      <p:ext uri="{BB962C8B-B14F-4D97-AF65-F5344CB8AC3E}">
        <p14:creationId xmlns:p14="http://schemas.microsoft.com/office/powerpoint/2010/main" val="142369109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hyperlink" Target="https://app.powerbi.com/groups/me/reports/0c306113-933a-4501-8d47-9faa25ab18fe/?pbi_source=PowerPoint" TargetMode="External"/><Relationship Id="rId2" Type="http://schemas.openxmlformats.org/officeDocument/2006/relationships/notesSlide" Target="../notesSlides/notesSlide1.xml"/><Relationship Id="rId1" Type="http://schemas.openxmlformats.org/officeDocument/2006/relationships/slideLayout" Target="../slideLayouts/slideLayout8.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hyperlink" Target="https://app.powerbi.com/groups/me/reports/0c306113-933a-4501-8d47-9faa25ab18fe/?pbi_source=PowerPoint" TargetMode="External"/><Relationship Id="rId2" Type="http://schemas.openxmlformats.org/officeDocument/2006/relationships/notesSlide" Target="../notesSlides/notesSlide2.xml"/><Relationship Id="rId1" Type="http://schemas.openxmlformats.org/officeDocument/2006/relationships/slideLayout" Target="../slideLayouts/slideLayout8.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9" name="Picture 8">
            <a:extLst>
              <a:ext uri="{C183D7F6-B498-43B3-948B-1728B52AA6E4}">
                <adec:decorative xmlns="" xmlns:a14="http://schemas.microsoft.com/office/drawing/2010/main" xmlns:p14="http://schemas.microsoft.com/office/powerpoint/2010/main" xmlns:adec="http://schemas.microsoft.com/office/drawing/2017/decorative" val="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2" name="Title 1"/>
          <p:cNvSpPr txBox="1">
            <a:spLocks noGrp="1"/>
          </p:cNvSpPr>
          <p:nvPr>
            <p:ph type="title" idx="4294967295"/>
          </p:nvPr>
        </p:nvSpPr>
        <p:spPr>
          <a:xfrm>
            <a:off x="810584" y="2982149"/>
            <a:ext cx="6314017" cy="600075"/>
          </a:xfrm>
          <a:prstGeom prst="rect">
            <a:avLst/>
          </a:prstGeom>
          <a:noFill/>
          <a:ln>
            <a:noFill/>
            <a:prstDash/>
          </a:ln>
          <a:effectLst/>
        </p:spPr>
        <p:txBody>
          <a:bodyPr rot="0" spcFirstLastPara="0" vertOverflow="overflow" horzOverflow="overflow" vert="horz" wrap="square" lIns="91440" tIns="45720" rIns="91440" bIns="45720" numCol="1" spcCol="0" rtlCol="0" fromWordArt="0" anchor="b" anchorCtr="0" forceAA="0" compatLnSpc="1">
            <a:prstTxWarp prst="textNoShape">
              <a:avLst/>
            </a:prstTxWarp>
            <a:normAutofit fontScale="90000"/>
          </a:bodyPr>
          <a:lstStyle>
            <a:lvl1pPr algn="ctr" defTabSz="914400" rtl="0" eaLnBrk="1" latinLnBrk="0" hangingPunct="1">
              <a:lnSpc>
                <a:spcPct val="90000"/>
              </a:lnSpc>
              <a:spcBef>
                <a:spcPct val="0"/>
              </a:spcBef>
              <a:buNone/>
              <a:defRPr sz="4400" b="0" i="0" kern="1200" baseline="0">
                <a:solidFill>
                  <a:schemeClr val="tx1"/>
                </a:solidFill>
                <a:latin typeface="Segoe UI Light" charset="0"/>
                <a:ea typeface="Segoe UI Light" charset="0"/>
                <a:cs typeface="Segoe UI Light"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4400" b="0" i="0" u="none" strike="noStrike" kern="1200" cap="none" spc="0" normalizeH="0" baseline="0" noProof="0">
                <a:ln>
                  <a:noFill/>
                </a:ln>
                <a:solidFill>
                  <a:srgbClr val="F3C910"/>
                </a:solidFill>
                <a:effectLst/>
                <a:uLnTx/>
                <a:uFillTx/>
                <a:latin typeface="Segoe UI Light" charset="0"/>
                <a:ea typeface="Segoe UI Light" charset="0"/>
                <a:cs typeface="Segoe UI Light" charset="0"/>
              </a:rPr>
              <a:t>Reporte ejecutivo Ppto y ventas</a:t>
            </a:r>
            <a:endParaRPr kumimoji="0" lang="en-US" sz="4400" b="0" i="0" u="none" strike="noStrike" kern="1200" cap="none" spc="0" normalizeH="0" baseline="0" noProof="0" dirty="0">
              <a:ln>
                <a:noFill/>
              </a:ln>
              <a:solidFill>
                <a:srgbClr val="F3C910"/>
              </a:solidFill>
              <a:effectLst/>
              <a:uLnTx/>
              <a:uFillTx/>
              <a:latin typeface="Segoe UI Light" charset="0"/>
              <a:ea typeface="Segoe UI Light" charset="0"/>
              <a:cs typeface="Segoe UI Light" charset="0"/>
            </a:endParaRPr>
          </a:p>
        </p:txBody>
      </p:sp>
      <p:sp>
        <p:nvSpPr>
          <p:cNvPr id="17" name="TextBox 16"/>
          <p:cNvSpPr txBox="1"/>
          <p:nvPr/>
        </p:nvSpPr>
        <p:spPr>
          <a:xfrm>
            <a:off x="832315" y="5823544"/>
            <a:ext cx="2177716" cy="369332"/>
          </a:xfrm>
          <a:prstGeom prst="rect">
            <a:avLst/>
          </a:prstGeom>
          <a:noFill/>
        </p:spPr>
        <p:txBody>
          <a:bodyPr wrap="square" rtlCol="0">
            <a:spAutoFit/>
          </a:bodyPr>
          <a:lstStyle/>
          <a:p>
            <a:r>
              <a:rPr lang="en-US" sz="900" b="1" i="0" dirty="0">
                <a:solidFill>
                  <a:schemeClr val="bg1"/>
                </a:solidFill>
                <a:latin typeface="Segoe UI Semibold" charset="0"/>
                <a:ea typeface="Segoe UI Semibold" charset="0"/>
                <a:cs typeface="Segoe UI Semibold" charset="0"/>
              </a:rPr>
              <a:t>Downloaded at:</a:t>
            </a:r>
          </a:p>
          <a:p>
            <a:r>
              <a:rPr lang="en-US" sz="900" b="0" i="0" dirty="0">
                <a:solidFill>
                  <a:schemeClr val="bg1"/>
                </a:solidFill>
                <a:latin typeface="Segoe UI" charset="0"/>
                <a:ea typeface="Segoe UI" charset="0"/>
                <a:cs typeface="Segoe UI" charset="0"/>
              </a:rPr>
              <a:t>19/02/2025 23:33:29 UTC</a:t>
            </a:r>
          </a:p>
        </p:txBody>
      </p:sp>
      <p:sp>
        <p:nvSpPr>
          <p:cNvPr id="10" name="TextBox 9"/>
          <p:cNvSpPr txBox="1"/>
          <p:nvPr/>
        </p:nvSpPr>
        <p:spPr>
          <a:xfrm>
            <a:off x="828512" y="5407903"/>
            <a:ext cx="2177716" cy="369332"/>
          </a:xfrm>
          <a:prstGeom prst="rect">
            <a:avLst/>
          </a:prstGeom>
          <a:noFill/>
        </p:spPr>
        <p:txBody>
          <a:bodyPr wrap="square" rtlCol="0">
            <a:spAutoFit/>
          </a:bodyPr>
          <a:lstStyle/>
          <a:p>
            <a:r>
              <a:rPr lang="en-US" sz="900" b="1" dirty="0">
                <a:solidFill>
                  <a:schemeClr val="bg1"/>
                </a:solidFill>
                <a:latin typeface="Segoe UI Semibold" charset="0"/>
                <a:ea typeface="Segoe UI Semibold" charset="0"/>
                <a:cs typeface="Segoe UI Semibold" charset="0"/>
              </a:rPr>
              <a:t>Last data refresh:</a:t>
            </a:r>
            <a:endParaRPr lang="en-US" sz="900" b="1" i="0" dirty="0">
              <a:solidFill>
                <a:schemeClr val="bg1"/>
              </a:solidFill>
              <a:latin typeface="Segoe UI Semibold" charset="0"/>
              <a:ea typeface="Segoe UI Semibold" charset="0"/>
              <a:cs typeface="Segoe UI Semibold" charset="0"/>
            </a:endParaRPr>
          </a:p>
          <a:p>
            <a:r>
              <a:rPr lang="en-US" sz="900" dirty="0">
                <a:solidFill>
                  <a:schemeClr val="bg1"/>
                </a:solidFill>
                <a:latin typeface="Segoe UI" charset="0"/>
                <a:ea typeface="Segoe UI" charset="0"/>
                <a:cs typeface="Segoe UI" charset="0"/>
              </a:rPr>
              <a:t>19/02/2025 23:27:22 UTC</a:t>
            </a:r>
            <a:endParaRPr lang="en-US" sz="900" b="0" i="0" dirty="0">
              <a:solidFill>
                <a:schemeClr val="bg1"/>
              </a:solidFill>
              <a:latin typeface="Segoe UI" charset="0"/>
              <a:ea typeface="Segoe UI" charset="0"/>
              <a:cs typeface="Segoe UI" charset="0"/>
            </a:endParaRPr>
          </a:p>
        </p:txBody>
      </p:sp>
      <p:pic>
        <p:nvPicPr>
          <p:cNvPr id="16" name="Picture 15" descr="Microsoft Power BI"/>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3544" y="722376"/>
            <a:ext cx="1490690" cy="245805"/>
          </a:xfrm>
          <a:prstGeom prst="rect">
            <a:avLst/>
          </a:prstGeom>
        </p:spPr>
      </p:pic>
    </p:spTree>
    <p:extLst>
      <p:ext uri="{BB962C8B-B14F-4D97-AF65-F5344CB8AC3E}">
        <p14:creationId xmlns:p14="http://schemas.microsoft.com/office/powerpoint/2010/main" val="76307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title="This slide contains the following visuals: Nombre de la obra: ,Fecha de inicio: ,Prespuesto ,Ejercido inicial Bengala ,Almacén ,Ejercido ,Gráfica de ventas mensuales ,Gráfica avance financiero vs obra ,Contratos ,Flujo mensual pagos diferidos ,shape ,Ejercido por patida. Please refer to the notes on this slide for details">
            <a:hlinkClick r:id="rId3"/>
          </p:cNvPr>
          <p:cNvPicPr>
            <a:picLocks noChangeAspect="1"/>
          </p:cNvPicPr>
          <p:nvPr/>
        </p:nvPicPr>
        <p:blipFill>
          <a:blip r:embed="rId4"/>
          <a:stretch>
            <a:fillRect/>
          </a:stretch>
        </p:blipFill>
        <p:spPr>
          <a:xfrm>
            <a:off x="76200" y="0"/>
            <a:ext cx="12020550" cy="6858000"/>
          </a:xfrm>
          <a:prstGeom prst="rect">
            <a:avLst/>
          </a:prstGeom>
          <a:noFill/>
        </p:spPr>
      </p:pic>
      <p:sp>
        <p:nvSpPr>
          <p:cNvPr id="4" name="Title" hidden="1"/>
          <p:cNvSpPr>
            <a:spLocks noGrp="1"/>
          </p:cNvSpPr>
          <p:nvPr>
            <p:ph type="title"/>
          </p:nvPr>
        </p:nvSpPr>
        <p:spPr/>
        <p:txBody>
          <a:bodyPr/>
          <a:lstStyle/>
          <a:p>
            <a:r>
              <a:t>Bengala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title="This slide contains the following visuals: Nombre de la obra: ,Fecha de inicio: ,Prespuesto ,Almacén ,Ejercido ,Gráfica de ventas mensuales ,Gráfica avance financiero vs obra ,Contratos ,Flujo mensual pagos diferidos ,shape ,Ejercido inicial Tintoreto ,Ejercido por patida. Please refer to the notes on this slide for details">
            <a:hlinkClick r:id="rId3"/>
          </p:cNvPr>
          <p:cNvPicPr>
            <a:picLocks noChangeAspect="1"/>
          </p:cNvPicPr>
          <p:nvPr/>
        </p:nvPicPr>
        <p:blipFill>
          <a:blip r:embed="rId4"/>
          <a:stretch>
            <a:fillRect/>
          </a:stretch>
        </p:blipFill>
        <p:spPr>
          <a:xfrm>
            <a:off x="76200" y="0"/>
            <a:ext cx="12020550" cy="6858000"/>
          </a:xfrm>
          <a:prstGeom prst="rect">
            <a:avLst/>
          </a:prstGeom>
          <a:noFill/>
        </p:spPr>
      </p:pic>
      <p:sp>
        <p:nvSpPr>
          <p:cNvPr id="4" name="Title" hidden="1"/>
          <p:cNvSpPr>
            <a:spLocks noGrp="1"/>
          </p:cNvSpPr>
          <p:nvPr>
            <p:ph type="title"/>
          </p:nvPr>
        </p:nvSpPr>
        <p:spPr/>
        <p:txBody>
          <a:bodyPr/>
          <a:lstStyle/>
          <a:p>
            <a:r>
              <a:t>Tintoreto</a:t>
            </a:r>
          </a:p>
        </p:txBody>
      </p:sp>
    </p:spTree>
  </p:cSld>
  <p:clrMapOvr>
    <a:masterClrMapping/>
  </p:clrMapOvr>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TotalTime>
  <Words>182</Words>
  <Application>Microsoft Office PowerPoint</Application>
  <PresentationFormat>Panorámica</PresentationFormat>
  <Paragraphs>77</Paragraphs>
  <Slides>3</Slides>
  <Notes>2</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3</vt:i4>
      </vt:variant>
    </vt:vector>
  </HeadingPairs>
  <TitlesOfParts>
    <vt:vector size="10" baseType="lpstr">
      <vt:lpstr>Arial</vt:lpstr>
      <vt:lpstr>Calibri</vt:lpstr>
      <vt:lpstr>Calibri Light</vt:lpstr>
      <vt:lpstr>Segoe UI</vt:lpstr>
      <vt:lpstr>Segoe UI Light</vt:lpstr>
      <vt:lpstr>Segoe UI Semibold</vt:lpstr>
      <vt:lpstr>Custom Design</vt:lpstr>
      <vt:lpstr>Reporte ejecutivo Ppto y ventas</vt:lpstr>
      <vt:lpstr>Bengala</vt:lpstr>
      <vt:lpstr>Tintoreto</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Power BI</dc:creator>
  <cp:lastModifiedBy>Rigoberto Diaz</cp:lastModifiedBy>
  <cp:revision>5</cp:revision>
  <dcterms:created xsi:type="dcterms:W3CDTF">2016-09-04T11:54:55Z</dcterms:created>
  <dcterms:modified xsi:type="dcterms:W3CDTF">2025-02-19T23:38:09Z</dcterms:modified>
</cp:coreProperties>
</file>